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3" r:id="rId6"/>
    <p:sldId id="259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>
        <p:scale>
          <a:sx n="76" d="100"/>
          <a:sy n="76" d="100"/>
        </p:scale>
        <p:origin x="-120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1731F-B11E-40AC-9540-DA1B42264DB1}" type="datetimeFigureOut">
              <a:rPr lang="ru-RU" smtClean="0"/>
              <a:t>23.08.2012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74D3-176D-4959-BCF2-428D1A7B83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5242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1731F-B11E-40AC-9540-DA1B42264DB1}" type="datetimeFigureOut">
              <a:rPr lang="ru-RU" smtClean="0"/>
              <a:t>23.08.2012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74D3-176D-4959-BCF2-428D1A7B83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847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1731F-B11E-40AC-9540-DA1B42264DB1}" type="datetimeFigureOut">
              <a:rPr lang="ru-RU" smtClean="0"/>
              <a:t>23.08.2012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74D3-176D-4959-BCF2-428D1A7B83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7317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1731F-B11E-40AC-9540-DA1B42264DB1}" type="datetimeFigureOut">
              <a:rPr lang="ru-RU" smtClean="0"/>
              <a:t>23.08.2012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74D3-176D-4959-BCF2-428D1A7B83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2747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1731F-B11E-40AC-9540-DA1B42264DB1}" type="datetimeFigureOut">
              <a:rPr lang="ru-RU" smtClean="0"/>
              <a:t>23.08.2012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74D3-176D-4959-BCF2-428D1A7B83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4474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1731F-B11E-40AC-9540-DA1B42264DB1}" type="datetimeFigureOut">
              <a:rPr lang="ru-RU" smtClean="0"/>
              <a:t>23.08.2012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74D3-176D-4959-BCF2-428D1A7B83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0299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1731F-B11E-40AC-9540-DA1B42264DB1}" type="datetimeFigureOut">
              <a:rPr lang="ru-RU" smtClean="0"/>
              <a:t>23.08.2012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74D3-176D-4959-BCF2-428D1A7B83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0768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1731F-B11E-40AC-9540-DA1B42264DB1}" type="datetimeFigureOut">
              <a:rPr lang="ru-RU" smtClean="0"/>
              <a:t>23.08.2012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74D3-176D-4959-BCF2-428D1A7B83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7317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1731F-B11E-40AC-9540-DA1B42264DB1}" type="datetimeFigureOut">
              <a:rPr lang="ru-RU" smtClean="0"/>
              <a:t>23.08.2012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74D3-176D-4959-BCF2-428D1A7B83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8538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1731F-B11E-40AC-9540-DA1B42264DB1}" type="datetimeFigureOut">
              <a:rPr lang="ru-RU" smtClean="0"/>
              <a:t>23.08.2012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74D3-176D-4959-BCF2-428D1A7B83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4640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1731F-B11E-40AC-9540-DA1B42264DB1}" type="datetimeFigureOut">
              <a:rPr lang="ru-RU" smtClean="0"/>
              <a:t>23.08.2012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74D3-176D-4959-BCF2-428D1A7B83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5755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21731F-B11E-40AC-9540-DA1B42264DB1}" type="datetimeFigureOut">
              <a:rPr lang="ru-RU" smtClean="0"/>
              <a:t>23.08.2012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574D3-176D-4959-BCF2-428D1A7B83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57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80728"/>
            <a:ext cx="7772400" cy="3888431"/>
          </a:xfrm>
        </p:spPr>
        <p:txBody>
          <a:bodyPr>
            <a:normAutofit/>
          </a:bodyPr>
          <a:lstStyle/>
          <a:p>
            <a:r>
              <a:rPr lang="ru-RU" b="1" dirty="0" smtClean="0"/>
              <a:t>СТРУКТУРА РАБОЧЕЙ ОБРАЗОВАТЕЛЬНОЙ ПРОГРАММЫ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6057303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48680"/>
            <a:ext cx="7772400" cy="5616623"/>
          </a:xfrm>
        </p:spPr>
        <p:txBody>
          <a:bodyPr>
            <a:normAutofit/>
          </a:bodyPr>
          <a:lstStyle/>
          <a:p>
            <a:pPr algn="l"/>
            <a:r>
              <a:rPr lang="ru-RU" sz="2800" dirty="0" smtClean="0"/>
              <a:t>1. ПОЯСНИТЕЛЬНАЯ ЗАПИСКА, ГДЕ КОНКЕРЕТНО УКАЗЫВАЮТСЯ  ОБЩИЕ ЦЕЛИ ОБЩЕГО ОБРАЗОВАНИЯ С УЧЕТОМ СПЕЦИФИКИ УЧЕБНОГО ПРЕДМЕТА, КУРСА.</a:t>
            </a:r>
            <a:br>
              <a:rPr lang="ru-RU" sz="2800" dirty="0" smtClean="0"/>
            </a:br>
            <a:r>
              <a:rPr lang="ru-RU" sz="2800" dirty="0" smtClean="0"/>
              <a:t>2. ОБЩАЯ ХАРАКТЕРИСТИКА УЧЕБНОГО ПРЕДМЕТА.</a:t>
            </a:r>
            <a:br>
              <a:rPr lang="ru-RU" sz="2800" dirty="0" smtClean="0"/>
            </a:br>
            <a:r>
              <a:rPr lang="ru-RU" sz="2800" dirty="0" smtClean="0"/>
              <a:t>3. ОПИСАНИЕ УЧЕБНОГО ПРЕДМЕТА.</a:t>
            </a:r>
            <a:br>
              <a:rPr lang="ru-RU" sz="2800" dirty="0" smtClean="0"/>
            </a:br>
            <a:r>
              <a:rPr lang="ru-RU" sz="2800" dirty="0" smtClean="0"/>
              <a:t>4. ОПИСАНИЕ ЦЕННОСТНЫХ ОРИЕНТИРОВ СОДЕРЖАНИЯ УЧЕБНОГО ПРЕДМЕТА В УЧЕБНОМ ПЛАНЕ.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274591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764704"/>
            <a:ext cx="7772400" cy="4968552"/>
          </a:xfrm>
        </p:spPr>
        <p:txBody>
          <a:bodyPr>
            <a:normAutofit/>
          </a:bodyPr>
          <a:lstStyle/>
          <a:p>
            <a:pPr algn="l"/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5</a:t>
            </a:r>
            <a:r>
              <a:rPr lang="ru-RU" sz="2800" dirty="0" smtClean="0"/>
              <a:t>. ЛИЧНОСТНЫЕ, МЕТАПРЕДМЕТНЫЕ И ПРЕДМЕТНЫЕ РЕЗУЛЬТАТЫ ОСВОЕНИЯ КОНКРЕТНОГО УЧЕБНОГО ПРЕДМЕТА.</a:t>
            </a:r>
            <a:br>
              <a:rPr lang="ru-RU" sz="2800" dirty="0" smtClean="0"/>
            </a:br>
            <a:r>
              <a:rPr lang="ru-RU" sz="2800" dirty="0" smtClean="0"/>
              <a:t>6. СОДЕРЖАНИЕ УЧЕБНОГО ПРЕДМЕТА.</a:t>
            </a:r>
            <a:br>
              <a:rPr lang="ru-RU" sz="2800" dirty="0" smtClean="0"/>
            </a:br>
            <a:r>
              <a:rPr lang="ru-RU" sz="2800" dirty="0" smtClean="0"/>
              <a:t>7. ТЕМАТИЧЕСКОЕ ПЛАНИРОВАНИЕ С ОПРЕДЕЛЕНИЕМ ОСНОВНЫХ ВИДОВ УЧЕБНОЙ ДЕЯТЕЛЬНОСТИ ОБУЧАЮЩИХСЯ.</a:t>
            </a:r>
            <a:br>
              <a:rPr lang="ru-RU" sz="2800" dirty="0" smtClean="0"/>
            </a:br>
            <a:r>
              <a:rPr lang="ru-RU" sz="2800" dirty="0" smtClean="0"/>
              <a:t>8. ОПИСАНИЕ МАТЕРИАЛЬНО – ТЕХНИЧЕСКОГО ОБЕСПЕЧЕНИЯ ОБРАЗОВАТЕЛЬНОЙ ПРОГРАММЫ.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514029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\\192.168.0.251\Content\Кафедра гуманитарных дисциплин\Волкова О.В\Безымянный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871651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9266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6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117475"/>
            <a:ext cx="8497887" cy="6373813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val="1946655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8476371"/>
              </p:ext>
            </p:extLst>
          </p:nvPr>
        </p:nvGraphicFramePr>
        <p:xfrm>
          <a:off x="395535" y="2564904"/>
          <a:ext cx="8496945" cy="2073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9625"/>
                <a:gridCol w="840267"/>
                <a:gridCol w="989935"/>
                <a:gridCol w="659957"/>
                <a:gridCol w="1072430"/>
                <a:gridCol w="742452"/>
                <a:gridCol w="1438063"/>
                <a:gridCol w="864096"/>
                <a:gridCol w="1080120"/>
              </a:tblGrid>
              <a:tr h="354201">
                <a:tc rowSpan="2"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№урока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</a:rPr>
                        <a:t>Раэдел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 программы</a:t>
                      </a:r>
                    </a:p>
                    <a:p>
                      <a:r>
                        <a:rPr lang="ru-RU" sz="1400" b="1" smtClean="0">
                          <a:solidFill>
                            <a:schemeClr val="tx1"/>
                          </a:solidFill>
                        </a:rPr>
                        <a:t>Тема урока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Планируемые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</a:rPr>
                        <a:t> результаты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Деятельность учащихся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Материально-техническое и информационно-техническое обеспечение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Дата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Корректировка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9833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err="1" smtClean="0">
                          <a:solidFill>
                            <a:schemeClr val="tx1"/>
                          </a:solidFill>
                        </a:rPr>
                        <a:t>метапредметные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предметные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личностные</a:t>
                      </a:r>
                      <a:endParaRPr lang="ru-RU" sz="14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15020"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332656"/>
            <a:ext cx="6112768" cy="143216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kern="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Учебно-тематический план</a:t>
            </a:r>
            <a:endParaRPr kumimoji="0" lang="ru-RU" sz="24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8091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45</Words>
  <Application>Microsoft Office PowerPoint</Application>
  <PresentationFormat>Экран (4:3)</PresentationFormat>
  <Paragraphs>15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СТРУКТУРА РАБОЧЕЙ ОБРАЗОВАТЕЛЬНОЙ ПРОГРАММЫ</vt:lpstr>
      <vt:lpstr>1. ПОЯСНИТЕЛЬНАЯ ЗАПИСКА, ГДЕ КОНКЕРЕТНО УКАЗЫВАЮТСЯ  ОБЩИЕ ЦЕЛИ ОБЩЕГО ОБРАЗОВАНИЯ С УЧЕТОМ СПЕЦИФИКИ УЧЕБНОГО ПРЕДМЕТА, КУРСА. 2. ОБЩАЯ ХАРАКТЕРИСТИКА УЧЕБНОГО ПРЕДМЕТА. 3. ОПИСАНИЕ УЧЕБНОГО ПРЕДМЕТА. 4. ОПИСАНИЕ ЦЕННОСТНЫХ ОРИЕНТИРОВ СОДЕРЖАНИЯ УЧЕБНОГО ПРЕДМЕТА В УЧЕБНОМ ПЛАНЕ.</vt:lpstr>
      <vt:lpstr>  5. ЛИЧНОСТНЫЕ, МЕТАПРЕДМЕТНЫЕ И ПРЕДМЕТНЫЕ РЕЗУЛЬТАТЫ ОСВОЕНИЯ КОНКРЕТНОГО УЧЕБНОГО ПРЕДМЕТА. 6. СОДЕРЖАНИЕ УЧЕБНОГО ПРЕДМЕТА. 7. ТЕМАТИЧЕСКОЕ ПЛАНИРОВАНИЕ С ОПРЕДЕЛЕНИЕМ ОСНОВНЫХ ВИДОВ УЧЕБНОЙ ДЕЯТЕЛЬНОСТИ ОБУЧАЮЩИХСЯ. 8. ОПИСАНИЕ МАТЕРИАЛЬНО – ТЕХНИЧЕСКОГО ОБЕСПЕЧЕНИЯ ОБРАЗОВАТЕЛЬНОЙ ПРОГРАММЫ.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СТРУКТУРА РАБОЧЕЙ ОБРАЗОВАТЕЛЬНОЙ ПРОГРАММЫ</dc:title>
  <dc:creator>User</dc:creator>
  <cp:lastModifiedBy>user</cp:lastModifiedBy>
  <cp:revision>11</cp:revision>
  <dcterms:created xsi:type="dcterms:W3CDTF">2012-08-19T18:01:01Z</dcterms:created>
  <dcterms:modified xsi:type="dcterms:W3CDTF">2012-08-23T07:50:34Z</dcterms:modified>
</cp:coreProperties>
</file>